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71" r:id="rId10"/>
    <p:sldId id="268" r:id="rId11"/>
    <p:sldId id="264" r:id="rId12"/>
    <p:sldId id="267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470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3895A-C23D-4927-815C-D0411630851E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818B-39C4-496D-94F3-BAE51C73FCB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lvl="1" indent="-2286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lvl="1" indent="-228600">
              <a:buFont typeface="+mj-lt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886200" lvl="8" indent="-22860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00200" lvl="3" indent="-22860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818B-39C4-496D-94F3-BAE51C73FCB6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64A820-8DE3-4D05-A8D0-FDD496301546}" type="datetimeFigureOut">
              <a:rPr lang="en-US" smtClean="0"/>
              <a:pPr/>
              <a:t>5/25/2017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5D8B92-D4EB-462E-8E2F-AED08EFB84E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otheexchange.ca/index.php/abc-curriculum-resourc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Curriculum Conversations</a:t>
            </a:r>
            <a:br>
              <a:rPr lang="en-US" sz="4400" dirty="0" smtClean="0"/>
            </a:br>
            <a:endParaRPr lang="en-CA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LEAP Conference</a:t>
            </a:r>
          </a:p>
          <a:p>
            <a:r>
              <a:rPr lang="en-US" dirty="0" smtClean="0"/>
              <a:t>Jake Sandison</a:t>
            </a:r>
          </a:p>
          <a:p>
            <a:r>
              <a:rPr lang="en-US" dirty="0" smtClean="0"/>
              <a:t>Loyalist College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Facilitating Change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Transtheoretical</a:t>
            </a:r>
            <a:r>
              <a:rPr lang="en-US" dirty="0" smtClean="0"/>
              <a:t> Model of Change</a:t>
            </a:r>
          </a:p>
          <a:p>
            <a:pPr lvl="1"/>
            <a:r>
              <a:rPr lang="en-US" dirty="0" smtClean="0"/>
              <a:t>Pre-contemplation</a:t>
            </a:r>
            <a:endParaRPr lang="en-US" dirty="0" smtClean="0"/>
          </a:p>
          <a:p>
            <a:pPr lvl="1"/>
            <a:r>
              <a:rPr lang="en-US" dirty="0" smtClean="0"/>
              <a:t>Contemplation</a:t>
            </a:r>
          </a:p>
          <a:p>
            <a:pPr lvl="1"/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3824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Stiehl, R. &amp; </a:t>
            </a:r>
            <a:r>
              <a:rPr lang="en-US" dirty="0" err="1" smtClean="0"/>
              <a:t>Lewchuk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Outcomes Primer</a:t>
            </a:r>
          </a:p>
          <a:p>
            <a:pPr lvl="1"/>
            <a:r>
              <a:rPr lang="en-US" dirty="0" smtClean="0"/>
              <a:t>Assessment Primer</a:t>
            </a:r>
          </a:p>
          <a:p>
            <a:pPr lvl="1"/>
            <a:r>
              <a:rPr lang="en-US" dirty="0" smtClean="0"/>
              <a:t>Mapping Primer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hlinkClick r:id="rId3"/>
              </a:rPr>
              <a:t>Aligning and Building Curriculum Resource Site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What will you take away…</a:t>
            </a:r>
          </a:p>
          <a:p>
            <a:pPr algn="ctr">
              <a:buNone/>
            </a:pPr>
            <a:r>
              <a:rPr lang="en-US" b="1" i="1" dirty="0" smtClean="0"/>
              <a:t>What conversation will </a:t>
            </a:r>
            <a:r>
              <a:rPr lang="en-US" b="1" i="1" smtClean="0"/>
              <a:t>you begin…</a:t>
            </a:r>
            <a:endParaRPr lang="en-US" b="1" i="1" dirty="0" smtClean="0"/>
          </a:p>
          <a:p>
            <a:pPr algn="ctr">
              <a:buNone/>
            </a:pPr>
            <a:r>
              <a:rPr lang="en-US" b="1" i="1" dirty="0" smtClean="0"/>
              <a:t>What strategy will you implement</a:t>
            </a:r>
          </a:p>
          <a:p>
            <a:pPr algn="ctr">
              <a:buNone/>
            </a:pPr>
            <a:r>
              <a:rPr lang="en-US" b="1" i="1" dirty="0" smtClean="0"/>
              <a:t>from this session?</a:t>
            </a:r>
            <a:endParaRPr lang="en-CA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Appreciative Inquiry</a:t>
            </a:r>
            <a:endParaRPr lang="en-CA" dirty="0"/>
          </a:p>
        </p:txBody>
      </p:sp>
      <p:pic>
        <p:nvPicPr>
          <p:cNvPr id="1026" name="Picture 2" descr="Image result for appreciative inqui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514600"/>
            <a:ext cx="772297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2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Highly Reliable Organizations – Blame Free 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constant concern about the possibility of failure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Deference </a:t>
            </a:r>
            <a:r>
              <a:rPr lang="en-US" dirty="0"/>
              <a:t>to expertise regardless of rank or status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Ability </a:t>
            </a:r>
            <a:r>
              <a:rPr lang="en-US" dirty="0"/>
              <a:t>to adapt when the unexpected occurs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Ability </a:t>
            </a:r>
            <a:r>
              <a:rPr lang="en-US" dirty="0"/>
              <a:t>to concentrate on a task while having a </a:t>
            </a:r>
            <a:r>
              <a:rPr lang="en-US" dirty="0" smtClean="0"/>
              <a:t>sense </a:t>
            </a:r>
            <a:r>
              <a:rPr lang="en-US" dirty="0"/>
              <a:t>of the big picture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Ability </a:t>
            </a:r>
            <a:r>
              <a:rPr lang="en-US" dirty="0"/>
              <a:t>to alter and flatten the hierarchy to fit a specific situation</a:t>
            </a:r>
          </a:p>
          <a:p>
            <a:pPr marL="624078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72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440435" y="1109160"/>
            <a:ext cx="45966" cy="4681637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pic>
        <p:nvPicPr>
          <p:cNvPr id="8" name="Content Placeholder 7" descr="White Water Institute July 08 025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2500" b="12500"/>
          <a:stretch>
            <a:fillRect/>
          </a:stretch>
        </p:blipFill>
        <p:spPr>
          <a:xfrm>
            <a:off x="762000" y="1600200"/>
            <a:ext cx="3581400" cy="3581400"/>
          </a:xfrm>
        </p:spPr>
      </p:pic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>
          <a:xfrm>
            <a:off x="4800600" y="1371600"/>
            <a:ext cx="3878643" cy="4419197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“</a:t>
            </a:r>
            <a:r>
              <a:rPr lang="en-US" sz="4000" b="1" dirty="0" smtClean="0"/>
              <a:t>Curriculum is a conversation, not a technology” </a:t>
            </a:r>
          </a:p>
          <a:p>
            <a:pPr algn="ctr">
              <a:buNone/>
            </a:pPr>
            <a:r>
              <a:rPr lang="en-US" sz="2000" b="1" dirty="0" smtClean="0"/>
              <a:t>(Stiehl 2007)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Outcomes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the role of the coordinator with respect to curriculum</a:t>
            </a:r>
          </a:p>
          <a:p>
            <a:endParaRPr lang="en-US" dirty="0" smtClean="0"/>
          </a:p>
          <a:p>
            <a:r>
              <a:rPr lang="en-US" dirty="0" smtClean="0"/>
              <a:t>Identify essential concepts and barriers involved in the fulfillment of the coordinators curriculum role(s)</a:t>
            </a:r>
          </a:p>
          <a:p>
            <a:endParaRPr lang="en-US" dirty="0" smtClean="0"/>
          </a:p>
          <a:p>
            <a:r>
              <a:rPr lang="en-US" dirty="0" smtClean="0"/>
              <a:t>Explore </a:t>
            </a:r>
            <a:r>
              <a:rPr lang="en-US" dirty="0" smtClean="0"/>
              <a:t>solutions for curriculum issues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Coordinator’s Role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How would you define your coordinator role as it relates to curriculum?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Coordinator’s Role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lead voice of curriculum for your program team</a:t>
            </a:r>
          </a:p>
          <a:p>
            <a:r>
              <a:rPr lang="en-US" dirty="0" smtClean="0"/>
              <a:t>The lead “steward” of the curriculum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5029200" cy="53711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A Curriculum Framework…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2249424"/>
            <a:ext cx="2667000" cy="4525963"/>
          </a:xfrm>
        </p:spPr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en-US" dirty="0" smtClean="0"/>
              <a:t>Design down, deliver up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Learner is in the </a:t>
            </a:r>
            <a:r>
              <a:rPr lang="en-US" dirty="0" err="1" smtClean="0"/>
              <a:t>centre</a:t>
            </a:r>
            <a:r>
              <a:rPr lang="en-US" dirty="0" smtClean="0"/>
              <a:t>!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Outcomes rule…content is last to consider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Alignment!</a:t>
            </a:r>
          </a:p>
        </p:txBody>
      </p:sp>
    </p:spTree>
    <p:extLst>
      <p:ext uri="{BB962C8B-B14F-4D97-AF65-F5344CB8AC3E}">
        <p14:creationId xmlns:p14="http://schemas.microsoft.com/office/powerpoint/2010/main" val="61322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Questions and Approaches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Ideally done as a program team and in person</a:t>
            </a:r>
          </a:p>
          <a:p>
            <a:r>
              <a:rPr lang="en-US" dirty="0" smtClean="0"/>
              <a:t>How do we engage PT faculty?  What if curriculum renewal is occurring in May/June?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 map (several maps) are key and critical to guiding curriculum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029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Interests/Challenges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b="1" i="1" dirty="0" smtClean="0"/>
              <a:t>What is your specific interest/strength related to curriculum?  </a:t>
            </a:r>
            <a:endParaRPr lang="en-US" b="1" i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i="1" dirty="0" smtClean="0"/>
              <a:t>What is the most significant curriculum issue you/your program is facing? </a:t>
            </a: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“Complex” Situations…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Ownership</a:t>
            </a:r>
          </a:p>
          <a:p>
            <a:r>
              <a:rPr lang="en-US" dirty="0" smtClean="0"/>
              <a:t>One Full-time… many Part-time</a:t>
            </a:r>
          </a:p>
          <a:p>
            <a:r>
              <a:rPr lang="en-US" dirty="0" smtClean="0"/>
              <a:t>Historical Practice</a:t>
            </a:r>
          </a:p>
          <a:p>
            <a:r>
              <a:rPr lang="en-US" dirty="0" smtClean="0"/>
              <a:t>Demographics of program team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31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3192</TotalTime>
  <Words>321</Words>
  <Application>Microsoft Office PowerPoint</Application>
  <PresentationFormat>On-screen Show (4:3)</PresentationFormat>
  <Paragraphs>76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 2</vt:lpstr>
      <vt:lpstr>Urban</vt:lpstr>
      <vt:lpstr>Curriculum Conversations </vt:lpstr>
      <vt:lpstr>PowerPoint Presentation</vt:lpstr>
      <vt:lpstr>Workshop Outcomes</vt:lpstr>
      <vt:lpstr>Question 1: Coordinator’s Role</vt:lpstr>
      <vt:lpstr>Coordinator’s Role</vt:lpstr>
      <vt:lpstr>A Curriculum Framework…</vt:lpstr>
      <vt:lpstr>Curriculum Questions and Approaches</vt:lpstr>
      <vt:lpstr>Question 2: Interests/Challenges</vt:lpstr>
      <vt:lpstr>“Complex” Situations…</vt:lpstr>
      <vt:lpstr>Facilitating Change </vt:lpstr>
      <vt:lpstr>Other resources:</vt:lpstr>
      <vt:lpstr>So What</vt:lpstr>
      <vt:lpstr>Appreciative Inquiry</vt:lpstr>
      <vt:lpstr>Highly Reliable Organizations – Blame Free Culture</vt:lpstr>
    </vt:vector>
  </TitlesOfParts>
  <Company>Durham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Conversations</dc:title>
  <dc:creator>End User</dc:creator>
  <cp:lastModifiedBy>Jake Sandison</cp:lastModifiedBy>
  <cp:revision>24</cp:revision>
  <dcterms:created xsi:type="dcterms:W3CDTF">2009-05-20T19:28:17Z</dcterms:created>
  <dcterms:modified xsi:type="dcterms:W3CDTF">2017-05-25T14:05:23Z</dcterms:modified>
</cp:coreProperties>
</file>